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2" r:id="rId5"/>
    <p:sldId id="259" r:id="rId6"/>
    <p:sldId id="261" r:id="rId7"/>
    <p:sldId id="265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9FB"/>
    <a:srgbClr val="7AB9F2"/>
    <a:srgbClr val="81CDEB"/>
    <a:srgbClr val="CC99FF"/>
    <a:srgbClr val="CC66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E37700-4E92-84FC-40B7-C76ED3CF86A3}" v="10" dt="2026-10-01T18:06:21.4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DORA GARCIA RIBEIRO DIPLES" userId="S::isadora.garcia@puc-campinas.edu.br::0fd0a292-0f5d-4315-9e37-d320372e841e" providerId="AD" clId="Web-{06E37700-4E92-84FC-40B7-C76ED3CF86A3}"/>
    <pc:docChg chg="addSld delSld modSld">
      <pc:chgData name="ISADORA GARCIA RIBEIRO DIPLES" userId="S::isadora.garcia@puc-campinas.edu.br::0fd0a292-0f5d-4315-9e37-d320372e841e" providerId="AD" clId="Web-{06E37700-4E92-84FC-40B7-C76ED3CF86A3}" dt="2026-10-01T18:06:21.451" v="6"/>
      <pc:docMkLst>
        <pc:docMk/>
      </pc:docMkLst>
      <pc:sldChg chg="delSp modSp">
        <pc:chgData name="ISADORA GARCIA RIBEIRO DIPLES" userId="S::isadora.garcia@puc-campinas.edu.br::0fd0a292-0f5d-4315-9e37-d320372e841e" providerId="AD" clId="Web-{06E37700-4E92-84FC-40B7-C76ED3CF86A3}" dt="2026-10-01T18:06:21.451" v="6"/>
        <pc:sldMkLst>
          <pc:docMk/>
          <pc:sldMk cId="543515444" sldId="261"/>
        </pc:sldMkLst>
        <pc:spChg chg="del mod">
          <ac:chgData name="ISADORA GARCIA RIBEIRO DIPLES" userId="S::isadora.garcia@puc-campinas.edu.br::0fd0a292-0f5d-4315-9e37-d320372e841e" providerId="AD" clId="Web-{06E37700-4E92-84FC-40B7-C76ED3CF86A3}" dt="2026-10-01T18:06:21.451" v="6"/>
          <ac:spMkLst>
            <pc:docMk/>
            <pc:sldMk cId="543515444" sldId="261"/>
            <ac:spMk id="26" creationId="{38FFAAF5-E8EF-FBF4-62FE-0AC4A9CD29D1}"/>
          </ac:spMkLst>
        </pc:spChg>
      </pc:sldChg>
      <pc:sldChg chg="new del">
        <pc:chgData name="ISADORA GARCIA RIBEIRO DIPLES" userId="S::isadora.garcia@puc-campinas.edu.br::0fd0a292-0f5d-4315-9e37-d320372e841e" providerId="AD" clId="Web-{06E37700-4E92-84FC-40B7-C76ED3CF86A3}" dt="2026-10-01T18:06:03.794" v="2"/>
        <pc:sldMkLst>
          <pc:docMk/>
          <pc:sldMk cId="3514160691" sldId="264"/>
        </pc:sldMkLst>
      </pc:sldChg>
      <pc:sldChg chg="addSp delSp add">
        <pc:chgData name="ISADORA GARCIA RIBEIRO DIPLES" userId="S::isadora.garcia@puc-campinas.edu.br::0fd0a292-0f5d-4315-9e37-d320372e841e" providerId="AD" clId="Web-{06E37700-4E92-84FC-40B7-C76ED3CF86A3}" dt="2026-10-01T18:06:13.279" v="4"/>
        <pc:sldMkLst>
          <pc:docMk/>
          <pc:sldMk cId="3415367647" sldId="265"/>
        </pc:sldMkLst>
        <pc:picChg chg="add">
          <ac:chgData name="ISADORA GARCIA RIBEIRO DIPLES" userId="S::isadora.garcia@puc-campinas.edu.br::0fd0a292-0f5d-4315-9e37-d320372e841e" providerId="AD" clId="Web-{06E37700-4E92-84FC-40B7-C76ED3CF86A3}" dt="2026-10-01T18:06:13.279" v="4"/>
          <ac:picMkLst>
            <pc:docMk/>
            <pc:sldMk cId="3415367647" sldId="265"/>
            <ac:picMk id="3" creationId="{0B93BAB8-CEBC-78D3-168A-47848CF59099}"/>
          </ac:picMkLst>
        </pc:picChg>
        <pc:picChg chg="del">
          <ac:chgData name="ISADORA GARCIA RIBEIRO DIPLES" userId="S::isadora.garcia@puc-campinas.edu.br::0fd0a292-0f5d-4315-9e37-d320372e841e" providerId="AD" clId="Web-{06E37700-4E92-84FC-40B7-C76ED3CF86A3}" dt="2026-10-01T18:06:08.325" v="3"/>
          <ac:picMkLst>
            <pc:docMk/>
            <pc:sldMk cId="3415367647" sldId="265"/>
            <ac:picMk id="17" creationId="{32F290D5-B750-E58C-6529-B6CDEECBDF6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519BB1-3475-800E-E3F8-9F8A1A5692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F3DD18-716B-21BF-9B02-D0D7BD2A2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EF8C0B-977C-6AF1-81E1-9D08C9429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B781B-E0F0-4ADA-9990-1F60E51B4F8A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7F5BF52-697A-544A-74EB-97ED8848D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F9E493-270F-5C1A-DF70-A1F706163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D7C44-5AD3-47DD-9AEE-43AB335E1D1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8655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56281F-3551-CBE7-C2EF-35B42C733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3FCDCB3-91B2-BC60-51B8-E6AEE8A4B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1D3FAF-92D8-F504-9CFC-B32D1ED07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B781B-E0F0-4ADA-9990-1F60E51B4F8A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85612F-E8AB-6FAF-DBA3-ED60B1A7B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C08D97-2F4A-D25F-FA56-E06D8F912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D7C44-5AD3-47DD-9AEE-43AB335E1D1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7951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656A18-A75A-FE5D-8073-983D7594B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1680FA9-D685-ABF7-887C-89376F44B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B5BEC3-DD17-CCF8-08C8-7A5D1C41C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B781B-E0F0-4ADA-9990-1F60E51B4F8A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9643E3-C668-E9BC-E40A-7FB35E3E2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9C8DC7-F915-A67E-60E7-3D686C430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D7C44-5AD3-47DD-9AEE-43AB335E1D1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406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112C12-E26E-1962-1D75-953F97355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3B72E3-EC4A-4E8E-ABB0-E3543974D5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155EAB9-2723-594F-F2D0-67EF309A73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1422E04-0603-E3D4-7D4C-0B11314EC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B781B-E0F0-4ADA-9990-1F60E51B4F8A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FEA9B6-2B34-E03A-1F81-EDF091677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4996011-4C2E-9EF3-5025-A284A5AD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D7C44-5AD3-47DD-9AEE-43AB335E1D1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9680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167C44-C4CA-A5DB-A578-1B21679E5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1E4FFAA-277D-AD76-AFAF-C97C29728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7FD7AF-9309-5FCC-E94B-C56788D1EC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0E3FBC5-91E5-056A-B4EB-23B046A893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5BC3712-EFDA-69B8-754E-04A6C21F3B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A66BB44-38C4-565D-C9FA-B520AE755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B781B-E0F0-4ADA-9990-1F60E51B4F8A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F094B89-3345-EA81-B46D-B699891BE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0AF039D-A9A6-9815-5040-15A53B752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D7C44-5AD3-47DD-9AEE-43AB335E1D1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8536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02D2EC-20A8-57EC-4215-CA04A3099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FF08F15-8B26-0650-7632-DB5E60DA0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B781B-E0F0-4ADA-9990-1F60E51B4F8A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6A1747E-FF59-E7B9-C29F-A7AC254F0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86EF5D-87B2-DCBE-65DA-58E8DC3F7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D7C44-5AD3-47DD-9AEE-43AB335E1D1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265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092C5F1-B4DE-041C-7E67-30B2203A7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B781B-E0F0-4ADA-9990-1F60E51B4F8A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B29989D-BFE8-DE15-8DC1-677D2CF72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002BE02-E511-8055-5A20-863CCF5CA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D7C44-5AD3-47DD-9AEE-43AB335E1D1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8415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4328EA-024C-ADE0-C908-D9497AB62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6883843-3D77-9F3E-577E-B75396D9B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A80FB47-B2C0-024A-8AEB-DD0795FC3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CB4A34-3850-6B7E-0E76-42C5F9DA0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B781B-E0F0-4ADA-9990-1F60E51B4F8A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6A450E3-915D-5AB0-0DDA-51D3F1D8D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772F13D-34E9-C152-D561-7D46C964A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D7C44-5AD3-47DD-9AEE-43AB335E1D1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0097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D06199-59CA-20DD-C09D-8F55B959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A0CE2A0-F9E7-E62E-B455-53710DFEF1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79939E7-64D8-CC96-4266-B85B4914F1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9AE80F-2D42-E34B-06AA-D2E1971FF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B781B-E0F0-4ADA-9990-1F60E51B4F8A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9F2A4D-EC9D-E19E-1FBC-54E15E033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4218BFF-C460-0C80-7063-B8206A0E4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D7C44-5AD3-47DD-9AEE-43AB335E1D1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0583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7B980B-586A-EC5D-CA62-035DAF22A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44CE714-8F45-034B-FDF0-77B065FE70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461040-6B80-F9E4-2E7C-7B6AB6DDB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B781B-E0F0-4ADA-9990-1F60E51B4F8A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BF41AC-5306-DABF-7054-7C17C0D61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AAE633-7C13-C121-6539-9C88F3167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D7C44-5AD3-47DD-9AEE-43AB335E1D1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116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189CC48-DC8C-2A3E-767D-9197389B70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E875D9A-966B-3CD7-FAFE-E9873F6735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EB0658-631F-FED1-5FCE-9D6646393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B781B-E0F0-4ADA-9990-1F60E51B4F8A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1F9C13-3C71-42DA-5D3C-7B1599135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E58DE7-DF0E-7DC2-9166-56B3B0116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D7C44-5AD3-47DD-9AEE-43AB335E1D1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3503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72ECA1A-912D-66AA-C9D7-613979F87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1051AD3-D769-57A7-7208-7A8D20441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64918E-D6BC-49EC-E039-8F9EA4A4C6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B781B-E0F0-4ADA-9990-1F60E51B4F8A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C32309D-7B5E-8575-2DAF-D715742BE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79EF02-E234-2EE2-301D-29FC5DE931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D7C44-5AD3-47DD-9AEE-43AB335E1D1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081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C0B9D70-4C95-58BB-0EE1-FC3276EE72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961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2D1E1-2228-3041-EB01-25FA01F91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970B587-E957-4526-A1B5-7412C9CED798}"/>
              </a:ext>
            </a:extLst>
          </p:cNvPr>
          <p:cNvSpPr txBox="1"/>
          <p:nvPr/>
        </p:nvSpPr>
        <p:spPr>
          <a:xfrm>
            <a:off x="808074" y="3202021"/>
            <a:ext cx="6288498" cy="338554"/>
          </a:xfrm>
          <a:prstGeom prst="rect">
            <a:avLst/>
          </a:prstGeom>
          <a:solidFill>
            <a:srgbClr val="7AB9F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/>
              <a:t>Introdução (Arial, 14, negrito centralizado)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475F471-76A7-01BB-7313-3D9843166C2D}"/>
              </a:ext>
            </a:extLst>
          </p:cNvPr>
          <p:cNvSpPr txBox="1"/>
          <p:nvPr/>
        </p:nvSpPr>
        <p:spPr>
          <a:xfrm>
            <a:off x="808073" y="4497508"/>
            <a:ext cx="6288497" cy="338554"/>
          </a:xfrm>
          <a:prstGeom prst="rect">
            <a:avLst/>
          </a:prstGeom>
          <a:solidFill>
            <a:srgbClr val="7AB9F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/>
              <a:t>Metodologia (Arial, 14, negrito centralizado)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844762B-ECFE-DBE1-C425-AC3EB32C21DE}"/>
              </a:ext>
            </a:extLst>
          </p:cNvPr>
          <p:cNvSpPr txBox="1"/>
          <p:nvPr/>
        </p:nvSpPr>
        <p:spPr>
          <a:xfrm>
            <a:off x="392624" y="7836410"/>
            <a:ext cx="5357244" cy="338554"/>
          </a:xfrm>
          <a:prstGeom prst="rect">
            <a:avLst/>
          </a:prstGeom>
          <a:solidFill>
            <a:srgbClr val="CC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/>
              <a:t>Conclusão (Arial, 14, negrito centralizado)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CE0AA77-6F9B-DD33-D3C9-E52BF93216B6}"/>
              </a:ext>
            </a:extLst>
          </p:cNvPr>
          <p:cNvSpPr txBox="1"/>
          <p:nvPr/>
        </p:nvSpPr>
        <p:spPr>
          <a:xfrm>
            <a:off x="808074" y="3630793"/>
            <a:ext cx="6288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>
                <a:latin typeface="Arial" panose="020B0604020202020204" pitchFamily="34" charset="0"/>
                <a:cs typeface="Arial" panose="020B0604020202020204" pitchFamily="34" charset="0"/>
              </a:rPr>
              <a:t>Apresentar o corpo do texto em fonte Arial, tamanho 12 e alinhamento justificado.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0EC8ADA-67F9-64DC-018E-DE461DB579DB}"/>
              </a:ext>
            </a:extLst>
          </p:cNvPr>
          <p:cNvSpPr txBox="1"/>
          <p:nvPr/>
        </p:nvSpPr>
        <p:spPr>
          <a:xfrm>
            <a:off x="392619" y="7317577"/>
            <a:ext cx="5357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>
                <a:latin typeface="Arial" panose="020B0604020202020204" pitchFamily="34" charset="0"/>
                <a:cs typeface="Arial" panose="020B0604020202020204" pitchFamily="34" charset="0"/>
              </a:rPr>
              <a:t>Texto em Arial, 12, justificado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DE19D33-6F05-A683-CEA7-D57623448D12}"/>
              </a:ext>
            </a:extLst>
          </p:cNvPr>
          <p:cNvSpPr txBox="1"/>
          <p:nvPr/>
        </p:nvSpPr>
        <p:spPr>
          <a:xfrm>
            <a:off x="392615" y="8458342"/>
            <a:ext cx="5357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>
                <a:latin typeface="Arial" panose="020B0604020202020204" pitchFamily="34" charset="0"/>
                <a:cs typeface="Arial" panose="020B0604020202020204" pitchFamily="34" charset="0"/>
              </a:rPr>
              <a:t>Texto em Arial, 12, justificado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6167611-9BAB-6CEF-F333-F0F6418C70C0}"/>
              </a:ext>
            </a:extLst>
          </p:cNvPr>
          <p:cNvSpPr txBox="1"/>
          <p:nvPr/>
        </p:nvSpPr>
        <p:spPr>
          <a:xfrm>
            <a:off x="536890" y="1199736"/>
            <a:ext cx="11118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>
                <a:latin typeface="Arial" panose="020B0604020202020204" pitchFamily="34" charset="0"/>
                <a:cs typeface="Arial" panose="020B0604020202020204" pitchFamily="34" charset="0"/>
              </a:rPr>
              <a:t>Natureza do trabalho: Programa Institucional de Bolsa de Iniciação à Docência (PIBID) / Projeto Integrador / </a:t>
            </a:r>
            <a:r>
              <a:rPr lang="pt-BR" sz="1600" b="1" err="1">
                <a:latin typeface="Arial" panose="020B0604020202020204" pitchFamily="34" charset="0"/>
                <a:cs typeface="Arial" panose="020B0604020202020204" pitchFamily="34" charset="0"/>
              </a:rPr>
              <a:t>Curricularização</a:t>
            </a:r>
            <a:r>
              <a:rPr lang="pt-BR" sz="1600" b="1">
                <a:latin typeface="Arial" panose="020B0604020202020204" pitchFamily="34" charset="0"/>
                <a:cs typeface="Arial" panose="020B0604020202020204" pitchFamily="34" charset="0"/>
              </a:rPr>
              <a:t> da Extensão / Estágio Supervisionado / Trabalho de Conclusão de Curso / Outro</a:t>
            </a:r>
          </a:p>
          <a:p>
            <a:pPr algn="ctr"/>
            <a:r>
              <a:rPr lang="pt-BR" sz="1600" b="1">
                <a:latin typeface="Arial" panose="020B0604020202020204" pitchFamily="34" charset="0"/>
                <a:cs typeface="Arial" panose="020B0604020202020204" pitchFamily="34" charset="0"/>
              </a:rPr>
              <a:t>(Arial, 16, negrito, centralizado)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1162C88-FE6A-CCBD-8124-C57ED97CDE0C}"/>
              </a:ext>
            </a:extLst>
          </p:cNvPr>
          <p:cNvSpPr txBox="1"/>
          <p:nvPr/>
        </p:nvSpPr>
        <p:spPr>
          <a:xfrm>
            <a:off x="392615" y="2314111"/>
            <a:ext cx="11406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>
                <a:latin typeface="Arial" panose="020B0604020202020204" pitchFamily="34" charset="0"/>
                <a:cs typeface="Arial" panose="020B0604020202020204" pitchFamily="34" charset="0"/>
              </a:rPr>
              <a:t>Título do trabalho (Arial, 16, negrito, centralizado)</a:t>
            </a:r>
          </a:p>
          <a:p>
            <a:pPr algn="ctr"/>
            <a:r>
              <a:rPr lang="pt-BR" sz="1200" b="1">
                <a:latin typeface="Arial" panose="020B0604020202020204" pitchFamily="34" charset="0"/>
                <a:cs typeface="Arial" panose="020B0604020202020204" pitchFamily="34" charset="0"/>
              </a:rPr>
              <a:t>Nome completo dos autores (Arial, 12, negrito, centralizado, </a:t>
            </a:r>
            <a:r>
              <a:rPr lang="pt-BR" sz="1200" b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seguidos por um e-mail para contato)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B3550AB-EF45-68A4-179B-CEABE6576D79}"/>
              </a:ext>
            </a:extLst>
          </p:cNvPr>
          <p:cNvSpPr txBox="1"/>
          <p:nvPr/>
        </p:nvSpPr>
        <p:spPr>
          <a:xfrm>
            <a:off x="7919628" y="5558807"/>
            <a:ext cx="387973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>
                <a:latin typeface="Arial" panose="020B0604020202020204" pitchFamily="34" charset="0"/>
                <a:cs typeface="Arial" panose="020B0604020202020204" pitchFamily="34" charset="0"/>
              </a:rPr>
              <a:t>Imagens, gráficos e mapas devem apresentar boa resolução.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>
                <a:latin typeface="Arial" panose="020B0604020202020204" pitchFamily="34" charset="0"/>
                <a:cs typeface="Arial" panose="020B0604020202020204" pitchFamily="34" charset="0"/>
              </a:rPr>
              <a:t>Todas as imagens, gráficos, mapas e tabelas </a:t>
            </a:r>
            <a:r>
              <a:rPr lang="pt-BR" sz="100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devem ser numerados e </a:t>
            </a:r>
            <a:r>
              <a:rPr lang="pt-BR" sz="1000">
                <a:latin typeface="Arial" panose="020B0604020202020204" pitchFamily="34" charset="0"/>
                <a:cs typeface="Arial" panose="020B0604020202020204" pitchFamily="34" charset="0"/>
              </a:rPr>
              <a:t>estar acompanhados de legendas em letra Arial 10.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E7867CB-F7F4-E96A-6C48-57C0C3ABADB5}"/>
              </a:ext>
            </a:extLst>
          </p:cNvPr>
          <p:cNvSpPr txBox="1"/>
          <p:nvPr/>
        </p:nvSpPr>
        <p:spPr>
          <a:xfrm>
            <a:off x="808074" y="4902162"/>
            <a:ext cx="6288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>
                <a:latin typeface="Arial" panose="020B0604020202020204" pitchFamily="34" charset="0"/>
                <a:cs typeface="Arial" panose="020B0604020202020204" pitchFamily="34" charset="0"/>
              </a:rPr>
              <a:t>Apresentar o corpo do texto em fonte Arial, tamanho 12 e alinhamento justificado.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445D116-FF65-E684-DBE5-D5E2CDB0FD8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9"/>
            <a:ext cx="12192000" cy="88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9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22AA2-C58E-0DE3-840B-B345A9DA4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7AA3C26C-2B95-077A-92C5-3F0179A03592}"/>
              </a:ext>
            </a:extLst>
          </p:cNvPr>
          <p:cNvSpPr txBox="1"/>
          <p:nvPr/>
        </p:nvSpPr>
        <p:spPr>
          <a:xfrm>
            <a:off x="392624" y="7836410"/>
            <a:ext cx="5357244" cy="338554"/>
          </a:xfrm>
          <a:prstGeom prst="rect">
            <a:avLst/>
          </a:prstGeom>
          <a:solidFill>
            <a:srgbClr val="CC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/>
              <a:t>Conclusão (Arial, 14, negrito centralizado)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2912282-8FF5-BA01-0127-D108379BCBEA}"/>
              </a:ext>
            </a:extLst>
          </p:cNvPr>
          <p:cNvSpPr txBox="1"/>
          <p:nvPr/>
        </p:nvSpPr>
        <p:spPr>
          <a:xfrm>
            <a:off x="392619" y="7317577"/>
            <a:ext cx="5357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>
                <a:latin typeface="Arial" panose="020B0604020202020204" pitchFamily="34" charset="0"/>
                <a:cs typeface="Arial" panose="020B0604020202020204" pitchFamily="34" charset="0"/>
              </a:rPr>
              <a:t>Texto em Arial, 12, justificado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E81803C-5BF6-1D95-E917-A3D2F1C8F491}"/>
              </a:ext>
            </a:extLst>
          </p:cNvPr>
          <p:cNvSpPr txBox="1"/>
          <p:nvPr/>
        </p:nvSpPr>
        <p:spPr>
          <a:xfrm>
            <a:off x="392615" y="8458342"/>
            <a:ext cx="5357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>
                <a:latin typeface="Arial" panose="020B0604020202020204" pitchFamily="34" charset="0"/>
                <a:cs typeface="Arial" panose="020B0604020202020204" pitchFamily="34" charset="0"/>
              </a:rPr>
              <a:t>Texto em Arial, 12, justificado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1D14852-D967-B56E-40C7-964DC66B06F1}"/>
              </a:ext>
            </a:extLst>
          </p:cNvPr>
          <p:cNvSpPr txBox="1"/>
          <p:nvPr/>
        </p:nvSpPr>
        <p:spPr>
          <a:xfrm>
            <a:off x="808074" y="3202021"/>
            <a:ext cx="6288498" cy="307777"/>
          </a:xfrm>
          <a:prstGeom prst="rect">
            <a:avLst/>
          </a:prstGeom>
          <a:solidFill>
            <a:srgbClr val="7AB9F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b="1">
                <a:latin typeface="Arial" panose="020B0604020202020204" pitchFamily="34" charset="0"/>
                <a:cs typeface="Arial" panose="020B0604020202020204" pitchFamily="34" charset="0"/>
              </a:rPr>
              <a:t>Resultados e discussão (Arial, 14, negrito centralizado)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CB2CCF6-AC19-40A2-349B-17A350A2A39D}"/>
              </a:ext>
            </a:extLst>
          </p:cNvPr>
          <p:cNvSpPr txBox="1"/>
          <p:nvPr/>
        </p:nvSpPr>
        <p:spPr>
          <a:xfrm>
            <a:off x="808073" y="4497508"/>
            <a:ext cx="6288497" cy="307777"/>
          </a:xfrm>
          <a:prstGeom prst="rect">
            <a:avLst/>
          </a:prstGeom>
          <a:solidFill>
            <a:srgbClr val="7AB9F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b="1">
                <a:latin typeface="Arial" panose="020B0604020202020204" pitchFamily="34" charset="0"/>
                <a:cs typeface="Arial" panose="020B0604020202020204" pitchFamily="34" charset="0"/>
              </a:rPr>
              <a:t>Conclusão (Arial, 14, negrito centralizado)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F7C71ED-19B4-CE99-1829-33EA66DE6427}"/>
              </a:ext>
            </a:extLst>
          </p:cNvPr>
          <p:cNvSpPr txBox="1"/>
          <p:nvPr/>
        </p:nvSpPr>
        <p:spPr>
          <a:xfrm>
            <a:off x="808074" y="3630793"/>
            <a:ext cx="6288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>
                <a:latin typeface="Arial" panose="020B0604020202020204" pitchFamily="34" charset="0"/>
                <a:cs typeface="Arial" panose="020B0604020202020204" pitchFamily="34" charset="0"/>
              </a:rPr>
              <a:t>Apresentar o corpo do texto em fonte Arial, tamanho 12 e alinhamento justificado.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B3775F5-D0DF-81C7-E493-18285307345A}"/>
              </a:ext>
            </a:extLst>
          </p:cNvPr>
          <p:cNvSpPr txBox="1"/>
          <p:nvPr/>
        </p:nvSpPr>
        <p:spPr>
          <a:xfrm>
            <a:off x="536890" y="1199736"/>
            <a:ext cx="11118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>
                <a:latin typeface="Arial" panose="020B0604020202020204" pitchFamily="34" charset="0"/>
                <a:cs typeface="Arial" panose="020B0604020202020204" pitchFamily="34" charset="0"/>
              </a:rPr>
              <a:t>Natureza do trabalho: Programa Institucional de Bolsa de Iniciação à Docência (PIBID) / Projeto Integrador / </a:t>
            </a:r>
            <a:r>
              <a:rPr lang="pt-BR" sz="1600" b="1" err="1">
                <a:latin typeface="Arial" panose="020B0604020202020204" pitchFamily="34" charset="0"/>
                <a:cs typeface="Arial" panose="020B0604020202020204" pitchFamily="34" charset="0"/>
              </a:rPr>
              <a:t>Curricularização</a:t>
            </a:r>
            <a:r>
              <a:rPr lang="pt-BR" sz="1600" b="1">
                <a:latin typeface="Arial" panose="020B0604020202020204" pitchFamily="34" charset="0"/>
                <a:cs typeface="Arial" panose="020B0604020202020204" pitchFamily="34" charset="0"/>
              </a:rPr>
              <a:t> da Extensão / Estágio Supervisionado / Trabalho de Conclusão de Curso / Outro</a:t>
            </a:r>
          </a:p>
          <a:p>
            <a:pPr algn="ctr"/>
            <a:r>
              <a:rPr lang="pt-BR" sz="1600" b="1">
                <a:latin typeface="Arial" panose="020B0604020202020204" pitchFamily="34" charset="0"/>
                <a:cs typeface="Arial" panose="020B0604020202020204" pitchFamily="34" charset="0"/>
              </a:rPr>
              <a:t>(Arial, 16, negrito, centralizado)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9317BDF-0A78-0F82-FB48-2EFBE113989B}"/>
              </a:ext>
            </a:extLst>
          </p:cNvPr>
          <p:cNvSpPr txBox="1"/>
          <p:nvPr/>
        </p:nvSpPr>
        <p:spPr>
          <a:xfrm>
            <a:off x="392615" y="2314111"/>
            <a:ext cx="11406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>
                <a:latin typeface="Arial" panose="020B0604020202020204" pitchFamily="34" charset="0"/>
                <a:cs typeface="Arial" panose="020B0604020202020204" pitchFamily="34" charset="0"/>
              </a:rPr>
              <a:t>Título do trabalho (Arial, 16, negrito, centralizado)</a:t>
            </a:r>
          </a:p>
          <a:p>
            <a:pPr algn="ctr"/>
            <a:r>
              <a:rPr lang="pt-BR" sz="1200" b="1">
                <a:latin typeface="Arial" panose="020B0604020202020204" pitchFamily="34" charset="0"/>
                <a:cs typeface="Arial" panose="020B0604020202020204" pitchFamily="34" charset="0"/>
              </a:rPr>
              <a:t>Nome completo dos autores (Arial, 12, negrito, centralizado, </a:t>
            </a:r>
            <a:r>
              <a:rPr lang="pt-BR" sz="1200" b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seguidos por um e-mail para contato)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FA67590-6126-9D26-5325-1AB26C0BFDAF}"/>
              </a:ext>
            </a:extLst>
          </p:cNvPr>
          <p:cNvSpPr txBox="1"/>
          <p:nvPr/>
        </p:nvSpPr>
        <p:spPr>
          <a:xfrm>
            <a:off x="7919628" y="5558807"/>
            <a:ext cx="387973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>
                <a:latin typeface="Arial" panose="020B0604020202020204" pitchFamily="34" charset="0"/>
                <a:cs typeface="Arial" panose="020B0604020202020204" pitchFamily="34" charset="0"/>
              </a:rPr>
              <a:t>Imagens, gráficos e mapas devem apresentar boa resolução.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000">
                <a:latin typeface="Arial" panose="020B0604020202020204" pitchFamily="34" charset="0"/>
                <a:cs typeface="Arial" panose="020B0604020202020204" pitchFamily="34" charset="0"/>
              </a:rPr>
              <a:t>Todas as imagens, gráficos, mapas e tabelas </a:t>
            </a:r>
            <a:r>
              <a:rPr lang="pt-BR" sz="100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devem ser numerados e </a:t>
            </a:r>
            <a:r>
              <a:rPr lang="pt-BR" sz="1000">
                <a:latin typeface="Arial" panose="020B0604020202020204" pitchFamily="34" charset="0"/>
                <a:cs typeface="Arial" panose="020B0604020202020204" pitchFamily="34" charset="0"/>
              </a:rPr>
              <a:t>estar acompanhados de legendas em letra Arial 10.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947E8E0-FB9C-BBE3-BC8F-83F501767E0F}"/>
              </a:ext>
            </a:extLst>
          </p:cNvPr>
          <p:cNvSpPr txBox="1"/>
          <p:nvPr/>
        </p:nvSpPr>
        <p:spPr>
          <a:xfrm>
            <a:off x="808074" y="4902162"/>
            <a:ext cx="6288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>
                <a:latin typeface="Arial" panose="020B0604020202020204" pitchFamily="34" charset="0"/>
                <a:cs typeface="Arial" panose="020B0604020202020204" pitchFamily="34" charset="0"/>
              </a:rPr>
              <a:t>Apresentar o corpo do texto em fonte Arial, tamanho 12 e alinhamento justificado.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07601B1-D266-D3F6-B2F2-A3227EE810A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9"/>
            <a:ext cx="12192000" cy="88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515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297A0-E228-D959-EB4D-DFE01F8F1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75F468C9-BEA4-DE51-1E16-72DE14073E1B}"/>
              </a:ext>
            </a:extLst>
          </p:cNvPr>
          <p:cNvSpPr txBox="1"/>
          <p:nvPr/>
        </p:nvSpPr>
        <p:spPr>
          <a:xfrm>
            <a:off x="392624" y="7836410"/>
            <a:ext cx="5357244" cy="338554"/>
          </a:xfrm>
          <a:prstGeom prst="rect">
            <a:avLst/>
          </a:prstGeom>
          <a:solidFill>
            <a:srgbClr val="CC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/>
              <a:t>Conclusão (Arial, 14, negrito centralizado)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500C58F-F51F-6ED4-125A-1652D18F2F0C}"/>
              </a:ext>
            </a:extLst>
          </p:cNvPr>
          <p:cNvSpPr txBox="1"/>
          <p:nvPr/>
        </p:nvSpPr>
        <p:spPr>
          <a:xfrm>
            <a:off x="392619" y="7317577"/>
            <a:ext cx="5357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>
                <a:latin typeface="Arial" panose="020B0604020202020204" pitchFamily="34" charset="0"/>
                <a:cs typeface="Arial" panose="020B0604020202020204" pitchFamily="34" charset="0"/>
              </a:rPr>
              <a:t>Texto em Arial, 12, justificado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E050C85-E6B7-F644-2E2F-678556FF9C2A}"/>
              </a:ext>
            </a:extLst>
          </p:cNvPr>
          <p:cNvSpPr txBox="1"/>
          <p:nvPr/>
        </p:nvSpPr>
        <p:spPr>
          <a:xfrm>
            <a:off x="392615" y="8458342"/>
            <a:ext cx="5357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>
                <a:latin typeface="Arial" panose="020B0604020202020204" pitchFamily="34" charset="0"/>
                <a:cs typeface="Arial" panose="020B0604020202020204" pitchFamily="34" charset="0"/>
              </a:rPr>
              <a:t>Texto em Arial, 12, justificado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55D97B9-0620-109E-B93C-977030848884}"/>
              </a:ext>
            </a:extLst>
          </p:cNvPr>
          <p:cNvSpPr txBox="1"/>
          <p:nvPr/>
        </p:nvSpPr>
        <p:spPr>
          <a:xfrm>
            <a:off x="46486" y="1130833"/>
            <a:ext cx="11406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>
                <a:solidFill>
                  <a:srgbClr val="4591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 BIBLIOGRÁFICAS</a:t>
            </a:r>
            <a:endParaRPr lang="pt-BR" sz="1200" b="1">
              <a:solidFill>
                <a:srgbClr val="4591F8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AB383AD-ED59-D396-D918-DC1F593E9AB8}"/>
              </a:ext>
            </a:extLst>
          </p:cNvPr>
          <p:cNvSpPr txBox="1"/>
          <p:nvPr/>
        </p:nvSpPr>
        <p:spPr>
          <a:xfrm>
            <a:off x="392615" y="1624270"/>
            <a:ext cx="6288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>
                <a:latin typeface="Arial" panose="020B0604020202020204" pitchFamily="34" charset="0"/>
                <a:cs typeface="Arial" panose="020B0604020202020204" pitchFamily="34" charset="0"/>
              </a:rPr>
              <a:t>Apresentar o corpo do texto em fonte Arial, tamanho 12 e alinhamento justificado.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B93BAB8-CEBC-78D3-168A-47848CF590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9"/>
            <a:ext cx="12192000" cy="88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67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9CA8D3F-7923-7609-75DF-E3AAC90D6B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7675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0EA289FBCCE944A57CFA5112A59E29" ma:contentTypeVersion="14" ma:contentTypeDescription="Crie um novo documento." ma:contentTypeScope="" ma:versionID="23dc27159f3ccce9df8a4386c74672df">
  <xsd:schema xmlns:xsd="http://www.w3.org/2001/XMLSchema" xmlns:xs="http://www.w3.org/2001/XMLSchema" xmlns:p="http://schemas.microsoft.com/office/2006/metadata/properties" xmlns:ns2="246007f9-edbd-4ce8-aed7-8a49bfa9a072" xmlns:ns3="dfaaa20e-17f1-4f3d-9bda-ad1a193ecc1c" targetNamespace="http://schemas.microsoft.com/office/2006/metadata/properties" ma:root="true" ma:fieldsID="91df172787be15f21949a8f322ed0d30" ns2:_="" ns3:_="">
    <xsd:import namespace="246007f9-edbd-4ce8-aed7-8a49bfa9a072"/>
    <xsd:import namespace="dfaaa20e-17f1-4f3d-9bda-ad1a193ecc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6007f9-edbd-4ce8-aed7-8a49bfa9a0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Marcações de imagem" ma:readOnly="false" ma:fieldId="{5cf76f15-5ced-4ddc-b409-7134ff3c332f}" ma:taxonomyMulti="true" ma:sspId="af6cf469-f9d1-4964-aab9-da111d45b1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aaa20e-17f1-4f3d-9bda-ad1a193ecc1c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d2c4fa58-8535-4c22-a5a6-6c6d9f80be99}" ma:internalName="TaxCatchAll" ma:showField="CatchAllData" ma:web="dfaaa20e-17f1-4f3d-9bda-ad1a193ecc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46007f9-edbd-4ce8-aed7-8a49bfa9a072">
      <Terms xmlns="http://schemas.microsoft.com/office/infopath/2007/PartnerControls"/>
    </lcf76f155ced4ddcb4097134ff3c332f>
    <TaxCatchAll xmlns="dfaaa20e-17f1-4f3d-9bda-ad1a193ecc1c" xsi:nil="true"/>
  </documentManagement>
</p:properties>
</file>

<file path=customXml/itemProps1.xml><?xml version="1.0" encoding="utf-8"?>
<ds:datastoreItem xmlns:ds="http://schemas.openxmlformats.org/officeDocument/2006/customXml" ds:itemID="{4726F630-D3BF-4A92-B760-D583A2C534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455934-AF4F-456F-8374-3CB63CBD3B96}">
  <ds:schemaRefs>
    <ds:schemaRef ds:uri="246007f9-edbd-4ce8-aed7-8a49bfa9a072"/>
    <ds:schemaRef ds:uri="dfaaa20e-17f1-4f3d-9bda-ad1a193ecc1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D240AE6-7ADA-4AA8-80AB-B723F00316B0}">
  <ds:schemaRefs>
    <ds:schemaRef ds:uri="246007f9-edbd-4ce8-aed7-8a49bfa9a072"/>
    <ds:schemaRef ds:uri="dfaaa20e-17f1-4f3d-9bda-ad1a193ecc1c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Rita Pietrobom</dc:creator>
  <cp:revision>1</cp:revision>
  <dcterms:created xsi:type="dcterms:W3CDTF">2025-09-03T18:57:20Z</dcterms:created>
  <dcterms:modified xsi:type="dcterms:W3CDTF">2026-10-01T18:06:38Z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0x010100500EA289FBCCE944A57CFA5112A59E29</vt:lpwstr>
  </property>
</Properties>
</file>