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66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19BB1-3475-800E-E3F8-9F8A1A569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F3DD18-716B-21BF-9B02-D0D7BD2A2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EF8C0B-977C-6AF1-81E1-9D08C9429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F5BF52-697A-544A-74EB-97ED8848D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F9E493-270F-5C1A-DF70-A1F706163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8655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7B980B-586A-EC5D-CA62-035DAF22A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44CE714-8F45-034B-FDF0-77B065FE7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461040-6B80-F9E4-2E7C-7B6AB6DDB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BF41AC-5306-DABF-7054-7C17C0D61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AAE633-7C13-C121-6539-9C88F3167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11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189CC48-DC8C-2A3E-767D-9197389B70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E875D9A-966B-3CD7-FAFE-E9873F673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EB0658-631F-FED1-5FCE-9D6646393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1F9C13-3C71-42DA-5D3C-7B1599135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E58DE7-DF0E-7DC2-9166-56B3B0116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50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56281F-3551-CBE7-C2EF-35B42C733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FCDCB3-91B2-BC60-51B8-E6AEE8A4B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1D3FAF-92D8-F504-9CFC-B32D1ED07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85612F-E8AB-6FAF-DBA3-ED60B1A7B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C08D97-2F4A-D25F-FA56-E06D8F912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7951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56A18-A75A-FE5D-8073-983D7594B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1680FA9-D685-ABF7-887C-89376F44B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1B5BEC3-DD17-CCF8-08C8-7A5D1C41C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9643E3-C668-E9BC-E40A-7FB35E3E2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9C8DC7-F915-A67E-60E7-3D686C430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40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112C12-E26E-1962-1D75-953F97355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3B72E3-EC4A-4E8E-ABB0-E3543974D5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155EAB9-2723-594F-F2D0-67EF309A7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1422E04-0603-E3D4-7D4C-0B11314EC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FEA9B6-2B34-E03A-1F81-EDF091677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4996011-4C2E-9EF3-5025-A284A5AD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968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67C44-C4CA-A5DB-A578-1B21679E5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1E4FFAA-277D-AD76-AFAF-C97C29728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07FD7AF-9309-5FCC-E94B-C56788D1E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0E3FBC5-91E5-056A-B4EB-23B046A89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5BC3712-EFDA-69B8-754E-04A6C21F3B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A66BB44-38C4-565D-C9FA-B520AE755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F094B89-3345-EA81-B46D-B699891BE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0AF039D-A9A6-9815-5040-15A53B752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536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02D2EC-20A8-57EC-4215-CA04A3099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FF08F15-8B26-0650-7632-DB5E60DA0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6A1747E-FF59-E7B9-C29F-A7AC254F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586EF5D-87B2-DCBE-65DA-58E8DC3F7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265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092C5F1-B4DE-041C-7E67-30B2203A7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B29989D-BFE8-DE15-8DC1-677D2CF72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002BE02-E511-8055-5A20-863CCF5C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841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4328EA-024C-ADE0-C908-D9497AB62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883843-3D77-9F3E-577E-B75396D9B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A80FB47-B2C0-024A-8AEB-DD0795FC31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4CB4A34-3850-6B7E-0E76-42C5F9DA0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6A450E3-915D-5AB0-0DDA-51D3F1D8D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772F13D-34E9-C152-D561-7D46C964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09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06199-59CA-20DD-C09D-8F55B9599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A0CE2A0-F9E7-E62E-B455-53710DFEF1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79939E7-64D8-CC96-4266-B85B4914F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59AE80F-2D42-E34B-06AA-D2E1971FF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9F2A4D-EC9D-E19E-1FBC-54E15E033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4218BFF-C460-0C80-7063-B8206A0E4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58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72ECA1A-912D-66AA-C9D7-613979F87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1051AD3-D769-57A7-7208-7A8D20441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64918E-D6BC-49EC-E039-8F9EA4A4C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B781B-E0F0-4ADA-9990-1F60E51B4F8A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32309D-7B5E-8575-2DAF-D715742BE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79EF02-E234-2EE2-301D-29FC5DE93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D7C44-5AD3-47DD-9AEE-43AB335E1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8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22F0D-8CC0-ECB6-D7C6-2D8C42BE0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2E3B73B-9D57-E5E7-5003-DEF057337515}"/>
              </a:ext>
            </a:extLst>
          </p:cNvPr>
          <p:cNvSpPr txBox="1"/>
          <p:nvPr/>
        </p:nvSpPr>
        <p:spPr>
          <a:xfrm>
            <a:off x="392621" y="2105453"/>
            <a:ext cx="5357247" cy="338554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Introdução (Arial, 14, negrito centralizado)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C1A7AB4-02FD-9DD8-B01D-BEBFE57340D9}"/>
              </a:ext>
            </a:extLst>
          </p:cNvPr>
          <p:cNvSpPr txBox="1"/>
          <p:nvPr/>
        </p:nvSpPr>
        <p:spPr>
          <a:xfrm>
            <a:off x="392617" y="3166463"/>
            <a:ext cx="5357246" cy="338554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Metodologia (Arial, 14, negrito centralizado)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EE78E28-4BE4-61A1-2BB7-A6D5B76AF2AF}"/>
              </a:ext>
            </a:extLst>
          </p:cNvPr>
          <p:cNvSpPr txBox="1"/>
          <p:nvPr/>
        </p:nvSpPr>
        <p:spPr>
          <a:xfrm>
            <a:off x="392618" y="4450864"/>
            <a:ext cx="5357245" cy="338554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Resultados e discussão (Arial, 14, negrito centralizado)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8F046D3-1672-B91D-FA93-EEE84BFEA3B6}"/>
              </a:ext>
            </a:extLst>
          </p:cNvPr>
          <p:cNvSpPr txBox="1"/>
          <p:nvPr/>
        </p:nvSpPr>
        <p:spPr>
          <a:xfrm>
            <a:off x="392624" y="5528934"/>
            <a:ext cx="5357244" cy="338554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Conclusão (Arial, 14, negrito centralizado)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E49A16D-224D-E28E-51A7-0E7F9C11B9C4}"/>
              </a:ext>
            </a:extLst>
          </p:cNvPr>
          <p:cNvSpPr txBox="1"/>
          <p:nvPr/>
        </p:nvSpPr>
        <p:spPr>
          <a:xfrm>
            <a:off x="392618" y="2603615"/>
            <a:ext cx="5357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Texto em Arial, 12, justificado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DF05ECE-0B9E-F02E-59CF-C3E78194E17C}"/>
              </a:ext>
            </a:extLst>
          </p:cNvPr>
          <p:cNvSpPr txBox="1"/>
          <p:nvPr/>
        </p:nvSpPr>
        <p:spPr>
          <a:xfrm>
            <a:off x="392616" y="3715447"/>
            <a:ext cx="5357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Texto em Arial, 12, justificado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B745A73-4F1F-8FD5-5880-39C4886534BC}"/>
              </a:ext>
            </a:extLst>
          </p:cNvPr>
          <p:cNvSpPr txBox="1"/>
          <p:nvPr/>
        </p:nvSpPr>
        <p:spPr>
          <a:xfrm>
            <a:off x="392619" y="5010101"/>
            <a:ext cx="5357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Texto em Arial, 12, justificado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4AB7163-90BB-FE32-AADB-987E686ADD12}"/>
              </a:ext>
            </a:extLst>
          </p:cNvPr>
          <p:cNvSpPr txBox="1"/>
          <p:nvPr/>
        </p:nvSpPr>
        <p:spPr>
          <a:xfrm>
            <a:off x="392615" y="6150866"/>
            <a:ext cx="5357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Texto em Arial, 12, justificado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D1C7C9C-DCCC-31B6-06B7-8A65E4A1E1B8}"/>
              </a:ext>
            </a:extLst>
          </p:cNvPr>
          <p:cNvSpPr txBox="1"/>
          <p:nvPr/>
        </p:nvSpPr>
        <p:spPr>
          <a:xfrm>
            <a:off x="9094923" y="6012425"/>
            <a:ext cx="2913681" cy="276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Qrcode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com as referências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7F3C3BCB-B623-CB1B-ADC3-078DCB3CBF5E}"/>
              </a:ext>
            </a:extLst>
          </p:cNvPr>
          <p:cNvSpPr txBox="1"/>
          <p:nvPr/>
        </p:nvSpPr>
        <p:spPr>
          <a:xfrm>
            <a:off x="198895" y="1105307"/>
            <a:ext cx="11794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Natureza do trabalho: Projeto Integrador ou Curricularização da Extensão (Arial, 18, negrito, centralizado)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C0E0590-8ED4-DF2C-0237-1896ECF6577D}"/>
              </a:ext>
            </a:extLst>
          </p:cNvPr>
          <p:cNvSpPr txBox="1"/>
          <p:nvPr/>
        </p:nvSpPr>
        <p:spPr>
          <a:xfrm>
            <a:off x="501112" y="1486113"/>
            <a:ext cx="11406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 (Arial, 16, negrito, centralizado)</a:t>
            </a:r>
          </a:p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Nome completo dos autores (Arial, 12 ou menor, negrito, centralizado)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751AF989-AF98-E305-6D4E-F95614C32848}"/>
              </a:ext>
            </a:extLst>
          </p:cNvPr>
          <p:cNvSpPr txBox="1"/>
          <p:nvPr/>
        </p:nvSpPr>
        <p:spPr>
          <a:xfrm>
            <a:off x="7155053" y="2288158"/>
            <a:ext cx="387973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Imagens, gráficos e mapas devem apresentar boa resolução.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Todas as imagens, gráficos, mapas e tabelas devem ser numerados e estar acompanhados de legendas autoexplicativas, escritas em letra Arial. 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66EECA-D23E-B1C2-4A60-25CFD7C03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316"/>
            <a:ext cx="12192000" cy="88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574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150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Rita Pietrobom</dc:creator>
  <cp:lastModifiedBy>Rita Pietrobom</cp:lastModifiedBy>
  <cp:revision>10</cp:revision>
  <dcterms:created xsi:type="dcterms:W3CDTF">2025-09-03T18:57:20Z</dcterms:created>
  <dcterms:modified xsi:type="dcterms:W3CDTF">2025-09-16T19:24:04Z</dcterms:modified>
</cp:coreProperties>
</file>