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63" r:id="rId4"/>
    <p:sldId id="259" r:id="rId5"/>
    <p:sldId id="264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5C680F-5372-510B-6583-3D29461F9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2134CC-1AC8-0236-A759-7160D25E14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5435FC-1E9D-8B18-A718-D0D2CA933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9E30DE-BE5D-EBF6-A6F2-37C401D81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7C722E-6B8B-634F-BE45-3E4C1A2D0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7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824FCC-C496-E474-63D6-1E2E7056A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270F389-6081-99AF-B6F1-E56FF5AEF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03CCF5-AB8C-5128-A713-538B6F840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A71A4D-6C1F-FB61-F494-64A379E79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3BF774-E62B-6D20-EF0B-DF8DF7A65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8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5D5F9F-9959-CA20-E298-64111EA639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80C44CE-B127-2289-4E35-11730DA6C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43499F-805B-784E-AE09-C54E21F8F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AC4427-BB0D-52F3-282C-14520A7B7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754A5B-A6E2-DAA3-1FA1-AA0F94F40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26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913BA0-34E8-88F5-F74C-50D4F4AD1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2105CC-F256-D858-345D-23BFEE8ED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5DDDEB-5E73-4FE4-84AA-F9AB102CE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6/3/2024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688B8A-809C-7E2D-23B5-305253ABD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6F62C2-BAC1-3853-773E-A689AA1C3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266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20BC76-3D31-51E2-EBAE-80BABC32A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B4B3844-48A2-B211-4864-085F803CA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27633A-4E8C-2E1D-AAF0-32E77251E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D50356-DF1D-4668-EE7C-B3BBDA03E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049425-0A35-86CF-E350-8D6DF05A1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27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BF5A88-4D0F-4ECF-A3C1-2FCB7110B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FF0376-8684-7EE3-05F4-3A0A89F153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25C4409-CB4B-C824-2A88-9474D1F5A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3A73BC-DEF2-E9E2-ABEA-64C714033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DE9197-9546-C85C-2AD8-3E7B17EB1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5AA41D-F3E2-6FCB-E045-09317FE2F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8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A0D749-049F-8F9D-2F5A-2D41F8C13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387A7E8-D8FF-AAC3-F99F-07763F140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2C10FB9-67B6-153F-51F9-C7C1B05BF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6CC28A7-2DA3-E9E4-39A0-CD20C5F84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A326F27-2ED6-157E-4D71-85A5B0B6C8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7FDC942-2C3D-BA44-11D2-38750AC6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A7D1B30-B15D-7843-4B36-439E71008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08F17CF-D1E9-B95E-25B7-47ABE4420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9A53B4-49BC-EDF4-79EB-84CE3815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CBD3677-4E0B-6C7D-D625-6FA64B282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FFD0C7F-F7D0-66D0-40CC-5FB910868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3D3002F-FE53-B35F-C092-2FCCDC992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55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982F30A-F43E-E8CB-6E83-50351A12D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6/3/2024</a:t>
            </a:fld>
            <a:endParaRPr lang="en-US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6C5CA11-58F1-553B-61E0-79098299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76B8B0D-BF18-0034-FEB6-FAC0E2F8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7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622F4-E30A-56EC-E682-4A94930F9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73ECC5-9DA7-3442-88E7-0CF43A673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C2AAC1C-2ACF-EF35-8BC5-4995265D7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47152F1-190E-A097-5977-629D515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6E03A4-0685-B2D6-636D-AAB328DF3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F52D596-3833-3FBB-6FD2-E272C51ED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691974-BB6C-08BA-732F-A881737F9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7800A39-5DB9-8C92-E7FF-5C60E25C3C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0DF7DED-FE73-FB20-46AA-1E7073BB1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62711DC-7D1E-E75B-D354-6799076F6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6/3/2024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3FB500-8730-EAFB-FFB5-57984782A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4B082EF-D2EC-0646-D769-1EDF0ABE0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14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2787025-3DC8-8C78-7B6C-77C7E83F0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232B9D6-574E-FC2A-F1CF-EB37711E7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1FE51B-157D-9757-417D-F245BFB46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6/3/2024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45570C-3D6D-6A65-9019-2297F8386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98946E-2379-51F4-3400-943248BDE9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4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800" dirty="0"/>
              <a:t>TÍTULO DA EXPOSIÇÃO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28404" y="3564468"/>
            <a:ext cx="8637072" cy="567586"/>
          </a:xfrm>
        </p:spPr>
        <p:txBody>
          <a:bodyPr/>
          <a:lstStyle/>
          <a:p>
            <a:pPr algn="r"/>
            <a:r>
              <a:rPr lang="pt-BR" dirty="0"/>
              <a:t>Nome do (s) proponente (s)</a:t>
            </a:r>
          </a:p>
        </p:txBody>
      </p:sp>
    </p:spTree>
    <p:extLst>
      <p:ext uri="{BB962C8B-B14F-4D97-AF65-F5344CB8AC3E}">
        <p14:creationId xmlns:p14="http://schemas.microsoft.com/office/powerpoint/2010/main" val="338465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793630" y="508958"/>
            <a:ext cx="5106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Responsáveis e artistas participantes: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879894" y="1061049"/>
            <a:ext cx="9437298" cy="50783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(inserir nomes completos e artísticos)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1147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F41C7C9-9AFF-4EE6-A86B-F58EA65606EE}"/>
              </a:ext>
            </a:extLst>
          </p:cNvPr>
          <p:cNvSpPr txBox="1"/>
          <p:nvPr/>
        </p:nvSpPr>
        <p:spPr>
          <a:xfrm>
            <a:off x="793630" y="508958"/>
            <a:ext cx="5106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Currículo breve dos artistas participantes: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6CCECE7-364E-4611-AC77-6ECD18EFF17C}"/>
              </a:ext>
            </a:extLst>
          </p:cNvPr>
          <p:cNvSpPr txBox="1"/>
          <p:nvPr/>
        </p:nvSpPr>
        <p:spPr>
          <a:xfrm>
            <a:off x="879894" y="1061049"/>
            <a:ext cx="9437298" cy="50783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(</a:t>
            </a:r>
            <a:r>
              <a:rPr lang="pt-PT" dirty="0"/>
              <a:t>formação e exposições realizadas e atividades profissionais (caso tenha executado).</a:t>
            </a:r>
            <a:r>
              <a:rPr lang="pt-BR" dirty="0"/>
              <a:t>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4053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793630" y="508958"/>
            <a:ext cx="5106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Texto conceitual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879894" y="1061049"/>
            <a:ext cx="9437298" cy="48013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(texto </a:t>
            </a:r>
            <a:r>
              <a:rPr lang="pt-PT" dirty="0"/>
              <a:t>contendo as intenções e o conceito da exposição</a:t>
            </a:r>
            <a:r>
              <a:rPr lang="pt-BR" dirty="0"/>
              <a:t>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2264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0A9B0EE9-ED52-4FA6-809B-C65EA839D51E}"/>
              </a:ext>
            </a:extLst>
          </p:cNvPr>
          <p:cNvSpPr txBox="1"/>
          <p:nvPr/>
        </p:nvSpPr>
        <p:spPr>
          <a:xfrm>
            <a:off x="879894" y="814785"/>
            <a:ext cx="51068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Memorial </a:t>
            </a:r>
            <a:r>
              <a:rPr lang="pt-BR" dirty="0">
                <a:solidFill>
                  <a:prstClr val="black"/>
                </a:solidFill>
              </a:rPr>
              <a:t>técnico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endParaRPr lang="pt-BR" dirty="0"/>
          </a:p>
          <a:p>
            <a:r>
              <a:rPr lang="pt-BR" dirty="0"/>
              <a:t>Cronograma: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DCF4B77-3397-4CDC-B05B-6A2FB1574FC8}"/>
              </a:ext>
            </a:extLst>
          </p:cNvPr>
          <p:cNvSpPr txBox="1"/>
          <p:nvPr/>
        </p:nvSpPr>
        <p:spPr>
          <a:xfrm>
            <a:off x="503583" y="2413337"/>
            <a:ext cx="11184834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(cronograma da montagem)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5529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879894" y="353120"/>
            <a:ext cx="51068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Memorial técnico</a:t>
            </a:r>
          </a:p>
          <a:p>
            <a:endParaRPr lang="pt-BR" dirty="0"/>
          </a:p>
          <a:p>
            <a:r>
              <a:rPr lang="pt-BR" dirty="0"/>
              <a:t>Recursos físicos: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16835" y="1490008"/>
            <a:ext cx="11184835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(materiais ou equipamento)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879894" y="3457893"/>
            <a:ext cx="5106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Recursos humanos: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16835" y="3917649"/>
            <a:ext cx="11184834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(auxílio de funcionário, monitor(a) ou estagiário(a))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7132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A2B02F2-9734-4476-9915-5394DBD3C1D3}"/>
              </a:ext>
            </a:extLst>
          </p:cNvPr>
          <p:cNvSpPr txBox="1"/>
          <p:nvPr/>
        </p:nvSpPr>
        <p:spPr>
          <a:xfrm>
            <a:off x="793629" y="508958"/>
            <a:ext cx="8988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Plano </a:t>
            </a:r>
            <a:r>
              <a:rPr lang="pt-BR" dirty="0" err="1"/>
              <a:t>expográfico</a:t>
            </a:r>
            <a:r>
              <a:rPr lang="pt-BR" dirty="0"/>
              <a:t>-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17F4491-5FDA-4594-9909-C9FB7D0D4431}"/>
              </a:ext>
            </a:extLst>
          </p:cNvPr>
          <p:cNvSpPr txBox="1"/>
          <p:nvPr/>
        </p:nvSpPr>
        <p:spPr>
          <a:xfrm>
            <a:off x="879894" y="1061049"/>
            <a:ext cx="9437298" cy="50783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(detalhamento do espaço </a:t>
            </a:r>
            <a:r>
              <a:rPr lang="pt-BR" dirty="0" err="1"/>
              <a:t>expográfico</a:t>
            </a:r>
            <a:r>
              <a:rPr lang="pt-BR" dirty="0"/>
              <a:t> </a:t>
            </a:r>
            <a:r>
              <a:rPr lang="pt-PT" dirty="0"/>
              <a:t>estruturado sobre a planta baixa da Galeria da Faculdade de Artes (anexo III);</a:t>
            </a:r>
            <a:endParaRPr lang="pt-BR" dirty="0"/>
          </a:p>
          <a:p>
            <a:pPr algn="ctr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257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2938" y="17362"/>
            <a:ext cx="6730055" cy="1600200"/>
          </a:xfrm>
        </p:spPr>
        <p:txBody>
          <a:bodyPr/>
          <a:lstStyle/>
          <a:p>
            <a:r>
              <a:rPr lang="pt-BR" sz="1800" dirty="0"/>
              <a:t>Portfólio e memorial descritivo das obras</a:t>
            </a:r>
            <a:br>
              <a:rPr lang="pt-BR" dirty="0"/>
            </a:b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1124291" y="1817225"/>
            <a:ext cx="9015132" cy="4583575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sz="1800" dirty="0"/>
              <a:t>Imagens coloridas em alta resolução (300 </a:t>
            </a:r>
            <a:r>
              <a:rPr lang="pt-BR" sz="1800" dirty="0" err="1"/>
              <a:t>dpi</a:t>
            </a:r>
            <a:r>
              <a:rPr lang="pt-BR" sz="1800" dirty="0"/>
              <a:t>)das obras que irão compor a exposição, acompanhadas de ficha técnica (título, data, técnica, materiais utilizados, dimensões e outras informações consideradas pertinentes).</a:t>
            </a:r>
          </a:p>
          <a:p>
            <a:r>
              <a:rPr lang="pt-BR" sz="1800" dirty="0"/>
              <a:t>Adicionar breve descrição das obras (memorial descritivo).</a:t>
            </a:r>
          </a:p>
        </p:txBody>
      </p:sp>
    </p:spTree>
    <p:extLst>
      <p:ext uri="{BB962C8B-B14F-4D97-AF65-F5344CB8AC3E}">
        <p14:creationId xmlns:p14="http://schemas.microsoft.com/office/powerpoint/2010/main" val="20349311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169</Words>
  <Application>Microsoft Office PowerPoint</Application>
  <PresentationFormat>Widescreen</PresentationFormat>
  <Paragraphs>91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Tema do Office</vt:lpstr>
      <vt:lpstr>TÍTULO DA EXPOSIÇÃO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Portfólio e memorial descritivo das obras </vt:lpstr>
    </vt:vector>
  </TitlesOfParts>
  <Company>PUC-CAMPINAS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EXPOGRÁFICO</dc:title>
  <dc:creator>TATIANA DANTAS DE OLIVEIRA</dc:creator>
  <cp:lastModifiedBy>Andreia Dulianel</cp:lastModifiedBy>
  <cp:revision>13</cp:revision>
  <dcterms:created xsi:type="dcterms:W3CDTF">2019-11-28T19:11:10Z</dcterms:created>
  <dcterms:modified xsi:type="dcterms:W3CDTF">2024-06-03T13:39:34Z</dcterms:modified>
</cp:coreProperties>
</file>