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404050" cy="36004500"/>
  <p:notesSz cx="6858000" cy="9144000"/>
  <p:defaultTextStyle>
    <a:defPPr>
      <a:defRPr lang="pt-BR"/>
    </a:defPPr>
    <a:lvl1pPr marL="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453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0906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6359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1812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7265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2718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68171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3624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7928"/>
    <a:srgbClr val="E4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1" d="100"/>
          <a:sy n="41" d="100"/>
        </p:scale>
        <p:origin x="468" y="-126"/>
      </p:cViewPr>
      <p:guideLst>
        <p:guide orient="horz" pos="11340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4765B-1054-46D1-A64C-BE126F93BF74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685800"/>
            <a:ext cx="30861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23BBF-0908-4416-906F-E8C7B514BCA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90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1pPr>
    <a:lvl2pPr marL="195453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2pPr>
    <a:lvl3pPr marL="390906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3pPr>
    <a:lvl4pPr marL="586359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4pPr>
    <a:lvl5pPr marL="781812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5pPr>
    <a:lvl6pPr marL="977265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6pPr>
    <a:lvl7pPr marL="1172718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7pPr>
    <a:lvl8pPr marL="1368171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8pPr>
    <a:lvl9pPr marL="1563624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23BBF-0908-4416-906F-E8C7B514BCAA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31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1184735"/>
            <a:ext cx="27543443" cy="7717631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0402551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7" y="1441853"/>
            <a:ext cx="7290911" cy="30720506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441853"/>
            <a:ext cx="21332666" cy="30720506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3136229"/>
            <a:ext cx="27543443" cy="7150894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5260246"/>
            <a:ext cx="27543443" cy="7875982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3" y="8401054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8401054"/>
            <a:ext cx="14311789" cy="23761306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059343"/>
            <a:ext cx="14317416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1418095"/>
            <a:ext cx="14317416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0" y="8059343"/>
            <a:ext cx="14323040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0" y="11418095"/>
            <a:ext cx="14323040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433513"/>
            <a:ext cx="10660709" cy="6100763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433516"/>
            <a:ext cx="18114764" cy="30728843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7534279"/>
            <a:ext cx="10660709" cy="2462808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5203150"/>
            <a:ext cx="19442430" cy="2975376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217069"/>
            <a:ext cx="19442430" cy="21602700"/>
          </a:xfrm>
        </p:spPr>
        <p:txBody>
          <a:bodyPr/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28178525"/>
            <a:ext cx="19442430" cy="4225526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DAF1-198F-49AA-A8A3-A0D54B8FC7CB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441851"/>
            <a:ext cx="29163645" cy="6000750"/>
          </a:xfrm>
          <a:prstGeom prst="rect">
            <a:avLst/>
          </a:prstGeom>
        </p:spPr>
        <p:txBody>
          <a:bodyPr vert="horz" lIns="390906" tIns="195453" rIns="390906" bIns="195453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401054"/>
            <a:ext cx="29163645" cy="23761306"/>
          </a:xfrm>
          <a:prstGeom prst="rect">
            <a:avLst/>
          </a:prstGeom>
        </p:spPr>
        <p:txBody>
          <a:bodyPr vert="horz" lIns="390906" tIns="195453" rIns="390906" bIns="195453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3DAF1-198F-49AA-A8A3-A0D54B8FC7CB}" type="datetimeFigureOut">
              <a:rPr lang="pt-BR" smtClean="0"/>
              <a:pPr/>
              <a:t>18/09/2018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33370840"/>
            <a:ext cx="10261283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33370840"/>
            <a:ext cx="7560945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21DB3-8494-44B4-81FD-D43159994B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9060" rtl="0" eaLnBrk="1" latinLnBrk="0" hangingPunct="1">
        <a:spcBef>
          <a:spcPct val="0"/>
        </a:spcBef>
        <a:buNone/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5898" indent="-1465898" algn="l" defTabSz="3909060" rtl="0" eaLnBrk="1" latinLnBrk="0" hangingPunct="1">
        <a:spcBef>
          <a:spcPct val="20000"/>
        </a:spcBef>
        <a:buFont typeface="Arial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6111" indent="-1221581" algn="l" defTabSz="3909060" rtl="0" eaLnBrk="1" latinLnBrk="0" hangingPunct="1">
        <a:spcBef>
          <a:spcPct val="20000"/>
        </a:spcBef>
        <a:buFont typeface="Arial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855" indent="-977265" algn="l" defTabSz="3909060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5385" indent="-977265" algn="l" defTabSz="3909060" rtl="0" eaLnBrk="1" latinLnBrk="0" hangingPunct="1">
        <a:spcBef>
          <a:spcPct val="20000"/>
        </a:spcBef>
        <a:buFont typeface="Arial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de cantos arredondados 5"/>
          <p:cNvSpPr/>
          <p:nvPr/>
        </p:nvSpPr>
        <p:spPr>
          <a:xfrm>
            <a:off x="501934" y="7489082"/>
            <a:ext cx="31539504" cy="10081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5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463804" y="12889682"/>
            <a:ext cx="31539504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50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82381" y="8535579"/>
            <a:ext cx="30713265" cy="150810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pt-BR" sz="4800" dirty="0" smtClean="0">
                <a:latin typeface="Arial" pitchFamily="34" charset="0"/>
                <a:cs typeface="Arial" pitchFamily="34" charset="0"/>
              </a:rPr>
              <a:t>Apresentar uma breve contextualização do tema em questão.</a:t>
            </a:r>
            <a:endParaRPr lang="pt-BR" sz="4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52407" y="14115628"/>
            <a:ext cx="314674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dirty="0">
                <a:latin typeface="Arial" pitchFamily="34" charset="0"/>
                <a:cs typeface="Arial" pitchFamily="34" charset="0"/>
              </a:rPr>
              <a:t>Apresentar o objetivo principal.</a:t>
            </a:r>
            <a:endParaRPr lang="pt-BR" sz="4400" dirty="0">
              <a:latin typeface="Arial" pitchFamily="34" charset="0"/>
              <a:cs typeface="Arial" pitchFamily="34" charset="0"/>
            </a:endParaRPr>
          </a:p>
          <a:p>
            <a:endParaRPr lang="pt-BR" sz="44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82374" y="13039795"/>
            <a:ext cx="17209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latin typeface="Arial" pitchFamily="34" charset="0"/>
                <a:cs typeface="Arial" pitchFamily="34" charset="0"/>
              </a:rPr>
              <a:t>Objetivo Geral</a:t>
            </a:r>
            <a:endParaRPr lang="pt-BR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463804" y="16058034"/>
            <a:ext cx="31539504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50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462954" y="23359927"/>
            <a:ext cx="31539504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50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682374" y="16223608"/>
            <a:ext cx="15769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latin typeface="Arial" pitchFamily="34" charset="0"/>
                <a:cs typeface="Arial" pitchFamily="34" charset="0"/>
              </a:rPr>
              <a:t>Método</a:t>
            </a:r>
            <a:endParaRPr lang="pt-BR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66334" y="17207962"/>
            <a:ext cx="30907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dirty="0">
                <a:latin typeface="Arial" pitchFamily="34" charset="0"/>
                <a:cs typeface="Arial" pitchFamily="34" charset="0"/>
              </a:rPr>
              <a:t>Abordagem de pesquisa, tipo de pesquisa, instrumentos, contexto e sujeitos.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501934" y="23258834"/>
            <a:ext cx="127454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6000" b="1" dirty="0" smtClean="0">
                <a:latin typeface="Arial" pitchFamily="34" charset="0"/>
                <a:cs typeface="Arial" pitchFamily="34" charset="0"/>
              </a:rPr>
              <a:t>Resultados Parciais/ Esperados</a:t>
            </a:r>
            <a:endParaRPr lang="pt-BR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480399" y="32136402"/>
            <a:ext cx="31539504" cy="10081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50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855670" y="32272028"/>
            <a:ext cx="14257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sz="115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648296" y="33227469"/>
            <a:ext cx="30891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dirty="0">
                <a:latin typeface="Arial" pitchFamily="34" charset="0"/>
                <a:cs typeface="Arial" pitchFamily="34" charset="0"/>
              </a:rPr>
              <a:t>As referências deverão ser feitas segundo as normas da ABNT que devem ser consultadas em caso de dúvidas.</a:t>
            </a:r>
            <a:endParaRPr lang="pt-BR" sz="48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48297" y="31167446"/>
            <a:ext cx="12313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Palavras-Chave</a:t>
            </a:r>
            <a:endParaRPr lang="pt-BR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710678" y="24368039"/>
            <a:ext cx="3091793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dirty="0">
                <a:latin typeface="Arial" pitchFamily="34" charset="0"/>
                <a:cs typeface="Arial" pitchFamily="34" charset="0"/>
              </a:rPr>
              <a:t>Apresentação dos resultados obtidos.</a:t>
            </a:r>
          </a:p>
          <a:p>
            <a:pPr algn="just"/>
            <a:r>
              <a:rPr lang="pt-BR" sz="4800" dirty="0">
                <a:latin typeface="Arial" pitchFamily="34" charset="0"/>
                <a:cs typeface="Arial" pitchFamily="34" charset="0"/>
              </a:rPr>
              <a:t>Utilizar os recursos disponíveis para o pôster despertar o interesse do público, com preferência por estrutura de tópicos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. Caso </a:t>
            </a:r>
            <a:r>
              <a:rPr lang="pt-BR" sz="4800" dirty="0">
                <a:latin typeface="Arial" pitchFamily="34" charset="0"/>
                <a:cs typeface="Arial" pitchFamily="34" charset="0"/>
              </a:rPr>
              <a:t>os resultados sejam explicitados sob a forma de figura, tabela ou quadro, utilize hiperlink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4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4800" dirty="0" smtClean="0">
                <a:latin typeface="Arial" pitchFamily="34" charset="0"/>
                <a:cs typeface="Arial" pitchFamily="34" charset="0"/>
              </a:rPr>
              <a:t>Para fazer um </a:t>
            </a:r>
            <a:r>
              <a:rPr lang="pt-BR" sz="4800" dirty="0">
                <a:latin typeface="Arial" pitchFamily="34" charset="0"/>
                <a:cs typeface="Arial" pitchFamily="34" charset="0"/>
              </a:rPr>
              <a:t>hiperlink: 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1) Crie um novo Slide com o conteúdo que deseja apresentar; 2) Selecione </a:t>
            </a:r>
            <a:r>
              <a:rPr lang="pt-BR" sz="4800" dirty="0">
                <a:latin typeface="Arial" pitchFamily="34" charset="0"/>
                <a:cs typeface="Arial" pitchFamily="34" charset="0"/>
              </a:rPr>
              <a:t>o texto 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que </a:t>
            </a:r>
            <a:r>
              <a:rPr lang="pt-BR" sz="4800" dirty="0">
                <a:latin typeface="Arial" pitchFamily="34" charset="0"/>
                <a:cs typeface="Arial" pitchFamily="34" charset="0"/>
              </a:rPr>
              <a:t>você quer usar como 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hiperlink (dentro desta página); </a:t>
            </a:r>
            <a:r>
              <a:rPr lang="pt-BR" sz="4800" dirty="0">
                <a:latin typeface="Arial" pitchFamily="34" charset="0"/>
                <a:cs typeface="Arial" pitchFamily="34" charset="0"/>
              </a:rPr>
              <a:t>3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) Clique </a:t>
            </a:r>
            <a:r>
              <a:rPr lang="pt-BR" sz="4800" dirty="0">
                <a:latin typeface="Arial" pitchFamily="34" charset="0"/>
                <a:cs typeface="Arial" pitchFamily="34" charset="0"/>
              </a:rPr>
              <a:t>com botão direito e clique em 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hiperlink; 4) Em </a:t>
            </a:r>
            <a:r>
              <a:rPr lang="pt-BR" sz="4800" dirty="0">
                <a:latin typeface="Arial" pitchFamily="34" charset="0"/>
                <a:cs typeface="Arial" pitchFamily="34" charset="0"/>
              </a:rPr>
              <a:t>Vincular 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a (opção que se encontra à esquerda), </a:t>
            </a:r>
            <a:r>
              <a:rPr lang="pt-BR" sz="4800" dirty="0">
                <a:latin typeface="Arial" pitchFamily="34" charset="0"/>
                <a:cs typeface="Arial" pitchFamily="34" charset="0"/>
              </a:rPr>
              <a:t>clique em Colocar neste 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Documento; 5) Na </a:t>
            </a:r>
            <a:r>
              <a:rPr lang="pt-BR" sz="4800" dirty="0">
                <a:latin typeface="Arial" pitchFamily="34" charset="0"/>
                <a:cs typeface="Arial" pitchFamily="34" charset="0"/>
              </a:rPr>
              <a:t>lista, selecione 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slide </a:t>
            </a:r>
            <a:r>
              <a:rPr lang="pt-BR" sz="4800" dirty="0">
                <a:latin typeface="Arial" pitchFamily="34" charset="0"/>
                <a:cs typeface="Arial" pitchFamily="34" charset="0"/>
              </a:rPr>
              <a:t>para o qual você quer estabelecer um link.</a:t>
            </a:r>
            <a:endParaRPr lang="pt-BR" sz="4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2232473" y="502641"/>
            <a:ext cx="2930725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XIII </a:t>
            </a: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SEMINÁRIO DA FACULDADE DE EDUCAÇÃO e o XI SEMINÁRIO SOBRE A PRODUÇÃO DO CONHECIMENTO EM </a:t>
            </a: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EDUCAÇÃO</a:t>
            </a:r>
          </a:p>
          <a:p>
            <a:pPr algn="ctr"/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5400" b="1" dirty="0">
                <a:latin typeface="Arial" panose="020B0604020202020204" pitchFamily="34" charset="0"/>
                <a:cs typeface="Arial" panose="020B0604020202020204" pitchFamily="34" charset="0"/>
              </a:rPr>
              <a:t>Docências na contemporaneidade: especificidades, resistências, saberes e </a:t>
            </a: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práticas</a:t>
            </a:r>
          </a:p>
          <a:p>
            <a:pPr algn="r"/>
            <a:endParaRPr lang="pt-BR" sz="40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4000" dirty="0" smtClean="0">
                <a:latin typeface="Arial" pitchFamily="34" charset="0"/>
                <a:cs typeface="Arial" pitchFamily="34" charset="0"/>
              </a:rPr>
              <a:t>Nome 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dos 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autores (filiação): </a:t>
            </a:r>
            <a:endParaRPr lang="pt-BR" sz="40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4000" dirty="0" smtClean="0">
                <a:latin typeface="Arial" pitchFamily="34" charset="0"/>
                <a:cs typeface="Arial" pitchFamily="34" charset="0"/>
              </a:rPr>
              <a:t>Eixo 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de referência do trabalho</a:t>
            </a:r>
          </a:p>
          <a:p>
            <a:pPr algn="r"/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982595" y="5616874"/>
            <a:ext cx="304388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latin typeface="Arial" pitchFamily="34" charset="0"/>
                <a:cs typeface="Arial" pitchFamily="34" charset="0"/>
              </a:rPr>
              <a:t>TÍTULO DO TRABALHO: EM MAIÚSCULAS, NEGRITO, CENTRALIZADO E COM ATÉ 12 PALAVRAS</a:t>
            </a:r>
            <a:endParaRPr lang="pt-BR" sz="7200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718154" y="7564486"/>
            <a:ext cx="11114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latin typeface="Arial" pitchFamily="34" charset="0"/>
                <a:cs typeface="Arial" pitchFamily="34" charset="0"/>
              </a:rPr>
              <a:t>Apresentação do Tema</a:t>
            </a:r>
            <a:endParaRPr lang="pt-BR" sz="6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216</Words>
  <Application>Microsoft Office PowerPoint</Application>
  <PresentationFormat>Personalizar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Samara</dc:creator>
  <cp:lastModifiedBy>MARIA AUXILIADORA BUENO ANDRADE MEGID</cp:lastModifiedBy>
  <cp:revision>84</cp:revision>
  <dcterms:created xsi:type="dcterms:W3CDTF">2015-08-31T17:16:25Z</dcterms:created>
  <dcterms:modified xsi:type="dcterms:W3CDTF">2018-09-18T16:38:48Z</dcterms:modified>
</cp:coreProperties>
</file>