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7928"/>
    <a:srgbClr val="E4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370" y="114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4765B-1054-46D1-A64C-BE126F93BF74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23BBF-0908-4416-906F-E8C7B514BC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90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BBF-0908-4416-906F-E8C7B514BCA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31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5"/>
            <a:ext cx="27543443" cy="771763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441853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3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9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8401054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4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5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1418095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3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9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5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4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DAF1-198F-49AA-A8A3-A0D54B8FC7CB}" type="datetimeFigureOut">
              <a:rPr lang="pt-BR" smtClean="0"/>
              <a:pPr/>
              <a:t>18/10/2017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501934" y="7489082"/>
            <a:ext cx="31539504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63804" y="12889682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82381" y="8535579"/>
            <a:ext cx="30713265" cy="15081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Apresentar uma breve contextualização do tema em questão.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2407" y="14115628"/>
            <a:ext cx="314674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Apresentar o objetivo principal.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endParaRPr lang="pt-BR" sz="4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2374" y="13039795"/>
            <a:ext cx="17209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63804" y="16058034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62954" y="23359927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82374" y="16223608"/>
            <a:ext cx="15769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Método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66334" y="17207962"/>
            <a:ext cx="3090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Abordagem de pesquisa, tipo de pesquisa, instrumentos, contexto e sujeitos.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01934" y="23258834"/>
            <a:ext cx="12745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0" b="1" dirty="0" smtClean="0">
                <a:latin typeface="Arial" pitchFamily="34" charset="0"/>
                <a:cs typeface="Arial" pitchFamily="34" charset="0"/>
              </a:rPr>
              <a:t>Resultados Parciais/ Esperados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80399" y="32136402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55670" y="32272028"/>
            <a:ext cx="14257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115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48296" y="33227469"/>
            <a:ext cx="30891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As referências deverão ser feitas segundo as normas da ABNT que devem ser consultadas em caso de dúvidas.</a:t>
            </a:r>
            <a:endParaRPr lang="pt-BR" sz="4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48297" y="31167446"/>
            <a:ext cx="12313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Palavras-Chave</a:t>
            </a:r>
            <a:endParaRPr lang="pt-BR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10678" y="24368039"/>
            <a:ext cx="309179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Apresentação dos resultados obtidos.</a:t>
            </a:r>
          </a:p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Utilizar os recursos disponíveis para o pôster despertar o interesse do público, com preferência por estrutura de tópicos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. Caso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os resultados sejam explicitados sob a forma de figura, tabela ou quadro, utilize hiperlink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4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Para fazer um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hiperlink: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1) Crie um novo Slide com o conteúdo que deseja apresentar; 2) Selecione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o texto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você quer usar como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hiperlink (dentro desta página);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) Clique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com botão direito e clique em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hiperlink; 4) Em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Vincular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a (opção que se encontra à esquerda),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clique em Colocar neste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Documento; 5) Na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lista, selecione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slide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para o qual você quer estabelecer um link.</a:t>
            </a:r>
            <a:endParaRPr lang="pt-BR" sz="4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120905" y="502641"/>
            <a:ext cx="254188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POLÍTICAS PÚBLICAS EM EDUCAÇÃO: CAMINHOS E (DES)CAMINHOS</a:t>
            </a:r>
          </a:p>
          <a:p>
            <a:pPr algn="ctr"/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4000" dirty="0">
                <a:latin typeface="Arial" pitchFamily="34" charset="0"/>
                <a:cs typeface="Arial" pitchFamily="34" charset="0"/>
              </a:rPr>
              <a:t>Nome dos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autores (filiação): 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4000" dirty="0" smtClean="0">
                <a:latin typeface="Arial" pitchFamily="34" charset="0"/>
                <a:cs typeface="Arial" pitchFamily="34" charset="0"/>
              </a:rPr>
              <a:t>Eixo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de referência do trabalho</a:t>
            </a:r>
          </a:p>
          <a:p>
            <a:pPr algn="r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982595" y="5616874"/>
            <a:ext cx="30438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TÍTULO DO TRABALHO: EM MAIÚSCULAS, NEGRITO, CENTRALIZADO E COM ATÉ 12 PALAVRAS</a:t>
            </a:r>
            <a:endParaRPr lang="pt-BR" sz="7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718154" y="7564486"/>
            <a:ext cx="111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Apresentação do Tema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219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Samara</dc:creator>
  <cp:lastModifiedBy>André Pires</cp:lastModifiedBy>
  <cp:revision>83</cp:revision>
  <dcterms:created xsi:type="dcterms:W3CDTF">2015-08-31T17:16:25Z</dcterms:created>
  <dcterms:modified xsi:type="dcterms:W3CDTF">2017-10-18T16:35:50Z</dcterms:modified>
</cp:coreProperties>
</file>